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253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8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4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DE8757-010D-4062-81E3-915FE2A0C447}"/>
              </a:ext>
            </a:extLst>
          </p:cNvPr>
          <p:cNvSpPr txBox="1"/>
          <p:nvPr/>
        </p:nvSpPr>
        <p:spPr>
          <a:xfrm>
            <a:off x="196231" y="611288"/>
            <a:ext cx="646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equipped to DEVELOP YOUR OWN WORK FORCE is an important element</a:t>
            </a:r>
            <a:br>
              <a:rPr lang="en-GB" sz="12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securing the SUSTAINABILITY of the PRACTICE and SUPPORTING those EXPERIENCED NURSES who have been out of Practice.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1B10AD-696F-44AD-9218-68DE65E845CA}"/>
              </a:ext>
            </a:extLst>
          </p:cNvPr>
          <p:cNvSpPr txBox="1"/>
          <p:nvPr/>
        </p:nvSpPr>
        <p:spPr>
          <a:xfrm>
            <a:off x="868758" y="3965312"/>
            <a:ext cx="16979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Nurses who</a:t>
            </a:r>
          </a:p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 RTP are highly experienced</a:t>
            </a:r>
          </a:p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could significantly contribute to</a:t>
            </a:r>
          </a:p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teams.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063A8E-D0CB-4490-85C4-FF0CC0FE87D2}"/>
              </a:ext>
            </a:extLst>
          </p:cNvPr>
          <p:cNvSpPr txBox="1"/>
          <p:nvPr/>
        </p:nvSpPr>
        <p:spPr>
          <a:xfrm>
            <a:off x="4207353" y="3658147"/>
            <a:ext cx="18614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Returnees are often local mature nurses who bring wider experiences are unlikely to have career breaks and are more likely to work until retirement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373003-BE3E-46DB-A02E-58D9A490F49D}"/>
              </a:ext>
            </a:extLst>
          </p:cNvPr>
          <p:cNvSpPr txBox="1"/>
          <p:nvPr/>
        </p:nvSpPr>
        <p:spPr>
          <a:xfrm>
            <a:off x="3648880" y="6523047"/>
            <a:ext cx="2178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RTP/GPN students have life skills and experience in abundance and are dedicated committed individuals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C7EDB4-6C28-47F7-8F1B-53719FC1AB49}"/>
              </a:ext>
            </a:extLst>
          </p:cNvPr>
          <p:cNvSpPr txBox="1"/>
          <p:nvPr/>
        </p:nvSpPr>
        <p:spPr>
          <a:xfrm>
            <a:off x="1939442" y="1707720"/>
            <a:ext cx="1791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Supernumerary status quickly gets them back into the mentality of RGN during their placement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56091F-0431-4B30-B03D-A0F6E1182EE6}"/>
              </a:ext>
            </a:extLst>
          </p:cNvPr>
          <p:cNvSpPr txBox="1"/>
          <p:nvPr/>
        </p:nvSpPr>
        <p:spPr>
          <a:xfrm>
            <a:off x="3889298" y="2139798"/>
            <a:ext cx="16979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RTP courses have low attrition rates and are far more cost effective returning nurses to the work force.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B04F15F-F46A-4670-8C48-766994512F27}"/>
              </a:ext>
            </a:extLst>
          </p:cNvPr>
          <p:cNvSpPr txBox="1"/>
          <p:nvPr/>
        </p:nvSpPr>
        <p:spPr>
          <a:xfrm>
            <a:off x="2170176" y="2899107"/>
            <a:ext cx="16979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RTP GPN delivering health care in the primary sector will cover immunisation, child health, safeguarding, long term conditions and ear 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37C508B-8996-4C5E-8691-28B6AB8EB67B}"/>
              </a:ext>
            </a:extLst>
          </p:cNvPr>
          <p:cNvSpPr txBox="1"/>
          <p:nvPr/>
        </p:nvSpPr>
        <p:spPr>
          <a:xfrm>
            <a:off x="4995841" y="4766143"/>
            <a:ext cx="14121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 important recruitment opportunity, each student receives £500 and each placement</a:t>
            </a:r>
            <a:b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receives £500.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6FA2FA7-5B8E-460E-A884-E325A2A7FD6A}"/>
              </a:ext>
            </a:extLst>
          </p:cNvPr>
          <p:cNvSpPr txBox="1"/>
          <p:nvPr/>
        </p:nvSpPr>
        <p:spPr>
          <a:xfrm>
            <a:off x="1739888" y="4948103"/>
            <a:ext cx="16891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is funded and delivered by HEE in partnership with NHS England and is supported by</a:t>
            </a:r>
          </a:p>
          <a:p>
            <a:pPr algn="ctr"/>
            <a:r>
              <a:rPr lang="en-GB" sz="105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RCGP's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3B68BC1-BB47-45C0-9393-16AF13B5BB3D}"/>
              </a:ext>
            </a:extLst>
          </p:cNvPr>
          <p:cNvSpPr txBox="1"/>
          <p:nvPr/>
        </p:nvSpPr>
        <p:spPr>
          <a:xfrm>
            <a:off x="196231" y="7750476"/>
            <a:ext cx="27690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you:</a:t>
            </a:r>
          </a:p>
          <a:p>
            <a:pPr marL="285750" indent="-285750">
              <a:buBlip>
                <a:blip r:embed="rId2"/>
              </a:buBlip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Offer, Support and mentor a RTP GP nursing student </a:t>
            </a:r>
          </a:p>
          <a:p>
            <a:pPr marL="285750" indent="-285750">
              <a:buBlip>
                <a:blip r:embed="rId2"/>
              </a:buBlip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vacancy that one of our successful students could apply for</a:t>
            </a:r>
          </a:p>
          <a:p>
            <a:pPr marL="285750" indent="-285750">
              <a:buBlip>
                <a:blip r:embed="rId2"/>
              </a:buBlip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interested in finding out more about the project if so you can also contact Jane Smith Program Lead for RTP jane.smith72@nhs.net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324150C-427C-4C67-9F87-01BB2813FD6F}"/>
              </a:ext>
            </a:extLst>
          </p:cNvPr>
          <p:cNvSpPr/>
          <p:nvPr/>
        </p:nvSpPr>
        <p:spPr>
          <a:xfrm>
            <a:off x="3987053" y="8427584"/>
            <a:ext cx="287094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information:</a:t>
            </a:r>
          </a:p>
          <a:p>
            <a:endParaRPr lang="en-GB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Nina </a:t>
            </a:r>
            <a:r>
              <a:rPr lang="en-GB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Lealan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Practice Nurse Clinical Lead</a:t>
            </a:r>
          </a:p>
          <a:p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Education for Worcestershire CCG </a:t>
            </a:r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nlealan@nhs.net </a:t>
            </a:r>
          </a:p>
        </p:txBody>
      </p:sp>
    </p:spTree>
    <p:extLst>
      <p:ext uri="{BB962C8B-B14F-4D97-AF65-F5344CB8AC3E}">
        <p14:creationId xmlns:p14="http://schemas.microsoft.com/office/powerpoint/2010/main" val="314064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220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Oliver (Corporate &amp; Organistational Development)</dc:creator>
  <cp:lastModifiedBy>Lisa</cp:lastModifiedBy>
  <cp:revision>15</cp:revision>
  <dcterms:created xsi:type="dcterms:W3CDTF">2019-09-30T11:04:45Z</dcterms:created>
  <dcterms:modified xsi:type="dcterms:W3CDTF">2020-02-04T08:58:03Z</dcterms:modified>
</cp:coreProperties>
</file>